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6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9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7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2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3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7E14-1815-45C2-8CB3-1E092F70277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75C9-D21C-41D0-8467-234787E5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7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Lines with a Transversal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…forming angles of fun!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65" y="1371600"/>
            <a:ext cx="5984435" cy="388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486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Lines: j and k</a:t>
            </a:r>
          </a:p>
          <a:p>
            <a:r>
              <a:rPr lang="en-US" dirty="0" smtClean="0"/>
              <a:t>Transversal: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“Corresponding” means “matching”, so corresponding angles are the ones at the same location at each intersection.</a:t>
            </a:r>
          </a:p>
          <a:p>
            <a:r>
              <a:rPr lang="en-US" dirty="0" smtClean="0"/>
              <a:t>Which pairs of angles are corresponding? (List!)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724" y="1371601"/>
            <a:ext cx="340685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5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“alternate” means to switch back and forth (across the transversal)</a:t>
            </a:r>
          </a:p>
          <a:p>
            <a:r>
              <a:rPr lang="en-US" dirty="0" smtClean="0"/>
              <a:t>“Interior” means “inside” (the parallel lines).</a:t>
            </a:r>
          </a:p>
          <a:p>
            <a:r>
              <a:rPr lang="en-US" dirty="0" smtClean="0"/>
              <a:t>Which pairs of angles are alternate interior?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06080"/>
            <a:ext cx="3402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7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“alternate” means to switch back and forth (across the transversal)</a:t>
            </a:r>
          </a:p>
          <a:p>
            <a:r>
              <a:rPr lang="en-US" dirty="0" smtClean="0"/>
              <a:t>“Exterior” means “outside” (the parallel lines).</a:t>
            </a:r>
          </a:p>
          <a:p>
            <a:r>
              <a:rPr lang="en-US" dirty="0" smtClean="0"/>
              <a:t>Which pairs of angles are alternate exterior?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402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3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Side Interior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“Same side” means to be on the same side (of the transversal) (sort of obvious!)</a:t>
            </a:r>
          </a:p>
          <a:p>
            <a:r>
              <a:rPr lang="en-US" dirty="0" smtClean="0"/>
              <a:t>“Interior” means “inside” (the parallel lines).</a:t>
            </a:r>
          </a:p>
          <a:p>
            <a:r>
              <a:rPr lang="en-US" dirty="0" smtClean="0"/>
              <a:t>Which pairs of angles are same side interior?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6025"/>
            <a:ext cx="3402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Parallel Lines with a Transversal </vt:lpstr>
      <vt:lpstr>The Big Picture</vt:lpstr>
      <vt:lpstr>Corresponding Angles</vt:lpstr>
      <vt:lpstr>Alternate Interior Angles</vt:lpstr>
      <vt:lpstr>Alternate Exterior Angles</vt:lpstr>
      <vt:lpstr>Same Side Interior Angles</vt:lpstr>
    </vt:vector>
  </TitlesOfParts>
  <Company>Shenandoah School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 with a Transversal</dc:title>
  <dc:creator>mfries</dc:creator>
  <cp:lastModifiedBy>NATASHA  SEYMOUR</cp:lastModifiedBy>
  <cp:revision>6</cp:revision>
  <dcterms:created xsi:type="dcterms:W3CDTF">2012-12-29T17:56:57Z</dcterms:created>
  <dcterms:modified xsi:type="dcterms:W3CDTF">2019-09-19T20:20:08Z</dcterms:modified>
</cp:coreProperties>
</file>