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  <p:sldId id="277" r:id="rId3"/>
    <p:sldId id="285" r:id="rId4"/>
    <p:sldId id="257" r:id="rId5"/>
    <p:sldId id="258" r:id="rId6"/>
    <p:sldId id="284" r:id="rId7"/>
    <p:sldId id="259" r:id="rId8"/>
    <p:sldId id="287" r:id="rId9"/>
    <p:sldId id="288" r:id="rId10"/>
    <p:sldId id="260" r:id="rId11"/>
    <p:sldId id="272" r:id="rId12"/>
    <p:sldId id="289" r:id="rId13"/>
    <p:sldId id="290" r:id="rId14"/>
    <p:sldId id="291" r:id="rId15"/>
    <p:sldId id="261" r:id="rId16"/>
    <p:sldId id="263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C4BA-1E20-4FE8-9C53-4646C699F539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2DDE-138E-464A-9CC4-EB3E54B5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Problem 1)</a:t>
            </a:r>
            <a:r>
              <a:rPr lang="en-US" dirty="0" smtClean="0"/>
              <a:t> Predict the next three numbers. </a:t>
            </a:r>
          </a:p>
          <a:p>
            <a:r>
              <a:rPr lang="en-US" b="1" dirty="0" smtClean="0"/>
              <a:t>(a)</a:t>
            </a:r>
            <a:r>
              <a:rPr lang="en-US" dirty="0" smtClean="0"/>
              <a:t> 17, 15, 12, 8,….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(b)</a:t>
            </a:r>
            <a:r>
              <a:rPr lang="en-US" dirty="0" smtClean="0"/>
              <a:t> 64, 16, 4, 1, ¼ ,….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(c)</a:t>
            </a:r>
            <a:r>
              <a:rPr lang="en-US" dirty="0" smtClean="0"/>
              <a:t> 48, 16, 16/3, 16/9, ….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(d)</a:t>
            </a:r>
            <a:r>
              <a:rPr lang="en-US" dirty="0" smtClean="0"/>
              <a:t> 4, -6, 8, -10, …</a:t>
            </a:r>
          </a:p>
          <a:p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43434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/>
              <a:t>Problem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Pick a secret number. Add 5. Multiply by 2. Subtract 4. Divide by 2. Subtract your secret number.  What is your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conjecture (conclusion)?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With a partner, come up with some type of visual representation in this classroom for each type of geometric figure we just discussed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Collinear points, coplanar points, end points, line segment, and ray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 prepared to share and explain with the class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Geometric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Make sure you have a symbolic representation of each geometric object in your notes</a:t>
            </a:r>
            <a:endParaRPr lang="en-US" dirty="0"/>
          </a:p>
          <a:p>
            <a:r>
              <a:rPr lang="en-US" dirty="0" smtClean="0"/>
              <a:t>Point:           represented by: P</a:t>
            </a:r>
          </a:p>
          <a:p>
            <a:endParaRPr lang="en-US" dirty="0" smtClean="0"/>
          </a:p>
          <a:p>
            <a:r>
              <a:rPr lang="en-US" dirty="0" smtClean="0"/>
              <a:t>Line                               represented by: AB, BC, AC</a:t>
            </a:r>
          </a:p>
          <a:p>
            <a:endParaRPr lang="en-US" dirty="0" smtClean="0"/>
          </a:p>
          <a:p>
            <a:r>
              <a:rPr lang="en-US" dirty="0" smtClean="0"/>
              <a:t>Line Segment                      represented by AC or AC</a:t>
            </a:r>
          </a:p>
          <a:p>
            <a:endParaRPr lang="en-US" dirty="0" smtClean="0"/>
          </a:p>
          <a:p>
            <a:r>
              <a:rPr lang="en-US" dirty="0" smtClean="0"/>
              <a:t>Ray                        represented by:  AB                                		              represented by:  BA</a:t>
            </a:r>
          </a:p>
          <a:p>
            <a:endParaRPr lang="en-US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333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124200"/>
            <a:ext cx="25812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6629400" y="3048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239000" y="3048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924800" y="3048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572000"/>
            <a:ext cx="17716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8229600" y="42672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486400"/>
            <a:ext cx="1895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6019800" y="54102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19800" y="59436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Intersect</a:t>
            </a:r>
            <a:r>
              <a:rPr lang="en-US" dirty="0" smtClean="0"/>
              <a:t> – Two Geometric figures with one or more points in common</a:t>
            </a:r>
          </a:p>
          <a:p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>
                <a:solidFill>
                  <a:srgbClr val="FF0000"/>
                </a:solidFill>
              </a:rPr>
              <a:t>Intersection</a:t>
            </a:r>
            <a:r>
              <a:rPr lang="en-US" dirty="0" smtClean="0"/>
              <a:t> – The set of points two figures  that intersect have in common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</a:t>
            </a:r>
            <a:r>
              <a:rPr lang="en-US" dirty="0" smtClean="0"/>
              <a:t> Draw a line and a plane that do not intersect.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</a:t>
            </a:r>
            <a:r>
              <a:rPr lang="en-US" dirty="0" smtClean="0"/>
              <a:t> Draw two planes that do not intersect and a line that intersects each plane in one point.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“Modeling Intersections” page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a partner, Take 2 index cards and label them plane M and N.  </a:t>
            </a:r>
          </a:p>
          <a:p>
            <a:r>
              <a:rPr lang="en-US" dirty="0" smtClean="0"/>
              <a:t>Follow directions found on Page 12 </a:t>
            </a:r>
          </a:p>
          <a:p>
            <a:endParaRPr lang="en-US" dirty="0" smtClean="0"/>
          </a:p>
          <a:p>
            <a:r>
              <a:rPr lang="en-US" dirty="0" smtClean="0"/>
              <a:t>What is the intersection of lines AB and CD?</a:t>
            </a:r>
          </a:p>
          <a:p>
            <a:endParaRPr lang="en-US" dirty="0" smtClean="0"/>
          </a:p>
          <a:p>
            <a:r>
              <a:rPr lang="en-US" dirty="0" smtClean="0"/>
              <a:t>What is the intersection of lines AB and EF?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Intersections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 two index cards together and look for intersections</a:t>
            </a:r>
          </a:p>
          <a:p>
            <a:r>
              <a:rPr lang="en-US" dirty="0" smtClean="0"/>
              <a:t>What is the intersection of planes M and 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Are lines CD and EF coplanar?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Exit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1) Sketch points A, B, C so that they are coplanar and point D so that it is not</a:t>
            </a:r>
          </a:p>
          <a:p>
            <a:endParaRPr lang="en-US" dirty="0" smtClean="0"/>
          </a:p>
          <a:p>
            <a:r>
              <a:rPr lang="en-US" dirty="0" smtClean="0"/>
              <a:t>2) Sketch points A, B, C so that they are collinear and point D so that it is not</a:t>
            </a:r>
          </a:p>
          <a:p>
            <a:endParaRPr lang="en-US" dirty="0" smtClean="0"/>
          </a:p>
          <a:p>
            <a:r>
              <a:rPr lang="en-US" dirty="0" smtClean="0"/>
              <a:t>3) Sketch Ray BA</a:t>
            </a:r>
          </a:p>
          <a:p>
            <a:endParaRPr lang="en-US" dirty="0" smtClean="0"/>
          </a:p>
          <a:p>
            <a:r>
              <a:rPr lang="en-US" dirty="0" smtClean="0"/>
              <a:t>4) Sketch Ray BA and Ray BC, so they are opposite rays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0400" y="42672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24200" y="54102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05400" y="54102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able to: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1) Define the “Building Blocks” of geometry</a:t>
            </a:r>
          </a:p>
          <a:p>
            <a:r>
              <a:rPr lang="en-US" dirty="0" smtClean="0"/>
              <a:t>2) Represent the building blocks with symbols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definition uses </a:t>
            </a:r>
            <a:r>
              <a:rPr lang="en-US" u="sng" dirty="0" smtClean="0"/>
              <a:t>known words </a:t>
            </a:r>
            <a:r>
              <a:rPr lang="en-US" dirty="0" smtClean="0"/>
              <a:t>to describe a new word. In geometry, </a:t>
            </a:r>
            <a:r>
              <a:rPr lang="en-US" u="sng" dirty="0" smtClean="0"/>
              <a:t>some words, such as </a:t>
            </a:r>
            <a:r>
              <a:rPr lang="en-US" i="1" u="sng" dirty="0" smtClean="0"/>
              <a:t>point, line, and plane</a:t>
            </a:r>
            <a:r>
              <a:rPr lang="en-US" i="1" dirty="0" smtClean="0"/>
              <a:t>, are undefined terms.</a:t>
            </a:r>
          </a:p>
          <a:p>
            <a:endParaRPr lang="en-US" i="1" dirty="0" smtClean="0"/>
          </a:p>
          <a:p>
            <a:r>
              <a:rPr lang="en-US" i="1" dirty="0" smtClean="0"/>
              <a:t> Although these </a:t>
            </a:r>
            <a:r>
              <a:rPr lang="en-US" dirty="0" smtClean="0"/>
              <a:t>words are not formally defined, it is important to have general agreement about what each word means.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Building Blocks of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3 building blocks of geometry</a:t>
            </a:r>
          </a:p>
          <a:p>
            <a:r>
              <a:rPr lang="en-US" dirty="0" smtClean="0"/>
              <a:t>They are </a:t>
            </a:r>
            <a:r>
              <a:rPr lang="en-US" u="sng" dirty="0" smtClean="0"/>
              <a:t>undefined terms</a:t>
            </a:r>
            <a:r>
              <a:rPr lang="en-US" dirty="0" smtClean="0"/>
              <a:t>, but we can form generalizations about each of them.</a:t>
            </a:r>
          </a:p>
          <a:p>
            <a:endParaRPr lang="en-US" dirty="0" smtClean="0"/>
          </a:p>
          <a:p>
            <a:r>
              <a:rPr lang="en-US" dirty="0" smtClean="0"/>
              <a:t>1) </a:t>
            </a:r>
            <a:r>
              <a:rPr lang="en-US" b="1" u="sng" dirty="0" smtClean="0"/>
              <a:t>Point</a:t>
            </a:r>
            <a:r>
              <a:rPr lang="en-US" dirty="0" smtClean="0"/>
              <a:t> – Has no dimension and is usually represented by a dot.</a:t>
            </a:r>
            <a:endParaRPr lang="en-US" dirty="0"/>
          </a:p>
          <a:p>
            <a:r>
              <a:rPr lang="en-US" dirty="0" smtClean="0"/>
              <a:t>2) </a:t>
            </a:r>
            <a:r>
              <a:rPr lang="en-US" b="1" u="sng" dirty="0" smtClean="0"/>
              <a:t>Line</a:t>
            </a:r>
            <a:r>
              <a:rPr lang="en-US" dirty="0" smtClean="0"/>
              <a:t> – Extends in one dimension and is usually represented by a straight line with arrows indicating it extends to infinity in both directions.</a:t>
            </a:r>
            <a:endParaRPr lang="en-US" dirty="0"/>
          </a:p>
          <a:p>
            <a:r>
              <a:rPr lang="en-US" dirty="0" smtClean="0"/>
              <a:t>3) </a:t>
            </a:r>
            <a:r>
              <a:rPr lang="en-US" b="1" u="sng" dirty="0" smtClean="0"/>
              <a:t>Plane</a:t>
            </a:r>
            <a:r>
              <a:rPr lang="en-US" dirty="0" smtClean="0"/>
              <a:t> – Extends in two dimensions and is usually represented by a flat two dimensional surface.  It also extends to infinity from all edges.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 of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Collinear Points –  </a:t>
            </a:r>
          </a:p>
          <a:p>
            <a:r>
              <a:rPr lang="en-US" dirty="0" smtClean="0"/>
              <a:t>Points that lie on the                                             same line.</a:t>
            </a:r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Coplanar Points – </a:t>
            </a:r>
          </a:p>
          <a:p>
            <a:r>
              <a:rPr lang="en-US" dirty="0" smtClean="0"/>
              <a:t>Points that lie on the same                                  plane</a:t>
            </a:r>
            <a:endParaRPr lang="en-US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371600"/>
            <a:ext cx="3429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86200"/>
            <a:ext cx="29718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686800" cy="60960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Example:</a:t>
            </a:r>
            <a:endParaRPr lang="en-US" dirty="0" smtClean="0"/>
          </a:p>
          <a:p>
            <a:r>
              <a:rPr lang="en-US" b="1" dirty="0" smtClean="0"/>
              <a:t>1.</a:t>
            </a:r>
            <a:r>
              <a:rPr lang="en-US" dirty="0" smtClean="0"/>
              <a:t> Use the diagram on the right to answer the following questions:</a:t>
            </a:r>
          </a:p>
          <a:p>
            <a:r>
              <a:rPr lang="en-US" b="1" dirty="0" smtClean="0"/>
              <a:t>(a)</a:t>
            </a:r>
            <a:r>
              <a:rPr lang="en-US" dirty="0" smtClean="0"/>
              <a:t> Name four points that                                       are coplanar.</a:t>
            </a:r>
          </a:p>
          <a:p>
            <a:r>
              <a:rPr lang="en-US" b="1" dirty="0" smtClean="0"/>
              <a:t>(b)</a:t>
            </a:r>
            <a:r>
              <a:rPr lang="en-US" dirty="0" smtClean="0"/>
              <a:t> Name four points                                             that are not coplanar.</a:t>
            </a:r>
          </a:p>
          <a:p>
            <a:r>
              <a:rPr lang="en-US" b="1" dirty="0" smtClean="0"/>
              <a:t>(c)</a:t>
            </a:r>
            <a:r>
              <a:rPr lang="en-US" dirty="0" smtClean="0"/>
              <a:t> Name three points                                           that are collinear. </a:t>
            </a:r>
          </a:p>
          <a:p>
            <a:r>
              <a:rPr lang="en-US" b="1" dirty="0" smtClean="0"/>
              <a:t>(d)</a:t>
            </a:r>
            <a:r>
              <a:rPr lang="en-US" dirty="0" smtClean="0"/>
              <a:t> Are L, N, O, and P coplanar?                         Why or why not?</a:t>
            </a:r>
          </a:p>
          <a:p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09800"/>
            <a:ext cx="4419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Geometric Objects From the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 Segment – All points between two endpoints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End Points – Specific starting and stopping points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Ray – All points that lie on one side of an initial point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Initial Point – The starting point of a ray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Opposite Rays – Rays that have the same initial point</a:t>
            </a:r>
          </a:p>
          <a:p>
            <a:endParaRPr lang="en-US" b="1" u="sng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1200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4290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648200"/>
            <a:ext cx="139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5486400" y="4572000"/>
            <a:ext cx="533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14600"/>
            <a:ext cx="1200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3124200" y="2590800"/>
            <a:ext cx="533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33600" y="2590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5943600"/>
            <a:ext cx="1714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2895600" y="5867400"/>
            <a:ext cx="11430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3600" y="5867400"/>
            <a:ext cx="1066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</a:t>
            </a:r>
            <a:r>
              <a:rPr lang="en-US" dirty="0" smtClean="0"/>
              <a:t> Draw three </a:t>
            </a:r>
            <a:r>
              <a:rPr lang="en-US" dirty="0" err="1" smtClean="0"/>
              <a:t>noncollinear</a:t>
            </a:r>
            <a:r>
              <a:rPr lang="en-US" dirty="0" smtClean="0"/>
              <a:t> points A, B, and C. Draw a point D that is collinear with A and B.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279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</TotalTime>
  <Words>683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Bell Work</vt:lpstr>
      <vt:lpstr>Outcomes</vt:lpstr>
      <vt:lpstr>Defining Terms</vt:lpstr>
      <vt:lpstr>Building Blocks of Geometry</vt:lpstr>
      <vt:lpstr>Building Blocks of Geometry</vt:lpstr>
      <vt:lpstr>Example 1</vt:lpstr>
      <vt:lpstr>Geometric Objects From the Building Blocks</vt:lpstr>
      <vt:lpstr>Examples</vt:lpstr>
      <vt:lpstr>Examples</vt:lpstr>
      <vt:lpstr>Finding Representations</vt:lpstr>
      <vt:lpstr>Geometric Symbols</vt:lpstr>
      <vt:lpstr>Intersections</vt:lpstr>
      <vt:lpstr>Examples</vt:lpstr>
      <vt:lpstr>Examples</vt:lpstr>
      <vt:lpstr>“Modeling Intersections” page 12</vt:lpstr>
      <vt:lpstr>Modeling Intersections</vt:lpstr>
      <vt:lpstr>Exit Quiz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August 22, 2011</dc:title>
  <dc:creator>Valued Acer Customer</dc:creator>
  <cp:lastModifiedBy>Natasha Seymour</cp:lastModifiedBy>
  <cp:revision>16</cp:revision>
  <dcterms:created xsi:type="dcterms:W3CDTF">2011-08-24T12:10:06Z</dcterms:created>
  <dcterms:modified xsi:type="dcterms:W3CDTF">2015-08-31T02:36:57Z</dcterms:modified>
</cp:coreProperties>
</file>